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DC3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714" y="-21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3FEA8-E6EA-479E-9AE3-4AC7FBF641D7}" type="datetimeFigureOut">
              <a:rPr kumimoji="1" lang="ja-JP" altLang="en-US" smtClean="0"/>
              <a:pPr/>
              <a:t>2026/2/21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307F6-3D45-4DE7-8E9E-3A9DC42D4F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solidFill>
            <a:srgbClr val="67FA1E"/>
          </a:solidFill>
          <a:ln w="57150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61402" y="1520346"/>
            <a:ext cx="6525344" cy="7228118"/>
          </a:xfrm>
          <a:prstGeom prst="rect">
            <a:avLst/>
          </a:prstGeom>
          <a:solidFill>
            <a:srgbClr val="FFFFFF"/>
          </a:solidFill>
          <a:ln w="9525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3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ＤＦ特太ゴシック体" charset="-128"/>
              <a:ea typeface="ＤＦ特太ゴシック体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3000" b="0" i="0" u="none" strike="noStrike" cap="none" normalizeH="0" baseline="0" dirty="0">
                <a:ln>
                  <a:noFill/>
                </a:ln>
                <a:solidFill>
                  <a:srgbClr val="FF80FF"/>
                </a:solidFill>
                <a:effectLst/>
                <a:latin typeface="ＤＦ特太ゴシック体" charset="-128"/>
                <a:ea typeface="ＤＦ特太ゴシック体" charset="-128"/>
                <a:cs typeface="ＭＳ Ｐゴシック" pitchFamily="50" charset="-128"/>
              </a:rPr>
              <a:t>　　　　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</a:t>
            </a:r>
            <a:endParaRPr kumimoji="1" lang="en-US" altLang="ja-JP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40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40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240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ja-JP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　　　　令和８年３月１０日（火）</a:t>
            </a:r>
            <a:endParaRPr lang="en-US" altLang="ja-JP" sz="240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　　　　　　　　　</a:t>
            </a:r>
            <a:r>
              <a:rPr lang="ja-JP" altLang="en-US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１０時３０分～１２時００分</a:t>
            </a:r>
            <a:endParaRPr lang="en-US" altLang="ja-JP" sz="2400" dirty="0">
              <a:solidFill>
                <a:srgbClr val="000000"/>
              </a:solidFill>
              <a:latin typeface="HG創英角ｺﾞｼｯｸUB" pitchFamily="49" charset="-128"/>
              <a:ea typeface="HG創英角ｺﾞｼｯｸUB" pitchFamily="49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　　　　　</a:t>
            </a:r>
            <a:r>
              <a:rPr lang="ja-JP" altLang="en-US" sz="2400" dirty="0">
                <a:solidFill>
                  <a:srgbClr val="000000"/>
                </a:solidFill>
                <a:latin typeface="HG創英角ｺﾞｼｯｸUB" pitchFamily="49" charset="-128"/>
                <a:ea typeface="HG創英角ｺﾞｼｯｸUB" pitchFamily="49" charset="-128"/>
                <a:cs typeface="ＭＳ Ｐゴシック" pitchFamily="50" charset="-128"/>
              </a:rPr>
              <a:t>中久南</a:t>
            </a: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公園　</a:t>
            </a: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（久世西児童館前）　　　　　　　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　　　　　　　　　　　　</a:t>
            </a:r>
            <a:r>
              <a:rPr kumimoji="1" lang="en-US" altLang="ja-JP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※</a:t>
            </a:r>
            <a:r>
              <a:rPr lang="ja-JP" altLang="en-US" sz="12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雨天中止</a:t>
            </a:r>
            <a:endParaRPr kumimoji="1" lang="en-US" altLang="ja-JP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ｺﾞｼｯｸUB" pitchFamily="50" charset="-128"/>
              <a:ea typeface="HGP創英角ｺﾞｼｯｸUB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　　</a:t>
            </a:r>
            <a:endParaRPr kumimoji="1" lang="en-US" altLang="ja-JP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ｺﾞｼｯｸUB" pitchFamily="50" charset="-128"/>
              <a:ea typeface="HGP創英角ｺﾞｼｯｸUB" pitchFamily="50" charset="-128"/>
              <a:cs typeface="ＭＳ Ｐゴシック" pitchFamily="50" charset="-128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　　　　</a:t>
            </a:r>
            <a:r>
              <a:rPr lang="ja-JP" altLang="en-US" dirty="0">
                <a:solidFill>
                  <a:srgbClr val="000000"/>
                </a:solidFill>
                <a:latin typeface="+mn-ea"/>
                <a:cs typeface="ＭＳ Ｐゴシック" pitchFamily="50" charset="-128"/>
              </a:rPr>
              <a:t>みんなで公園であそびましょう！</a:t>
            </a:r>
            <a:endParaRPr lang="en-US" altLang="ja-JP" sz="2400" dirty="0">
              <a:solidFill>
                <a:srgbClr val="000000"/>
              </a:solidFill>
              <a:latin typeface="+mn-ea"/>
              <a:cs typeface="ＭＳ Ｐゴシック" pitchFamily="50" charset="-128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+mn-ea"/>
                <a:cs typeface="ＭＳ Ｐゴシック" pitchFamily="50" charset="-128"/>
              </a:rPr>
              <a:t>　　　　　　　</a:t>
            </a:r>
            <a:r>
              <a:rPr lang="ja-JP" altLang="en-US" dirty="0">
                <a:solidFill>
                  <a:srgbClr val="000000"/>
                </a:solidFill>
                <a:latin typeface="+mn-ea"/>
                <a:cs typeface="ＭＳ Ｐゴシック" pitchFamily="50" charset="-128"/>
              </a:rPr>
              <a:t>お友達も誘って来てね！</a:t>
            </a:r>
            <a:endParaRPr lang="en-US" altLang="ja-JP" sz="2400" dirty="0">
              <a:solidFill>
                <a:srgbClr val="000000"/>
              </a:solidFill>
              <a:latin typeface="+mn-ea"/>
              <a:cs typeface="ＭＳ Ｐゴシック" pitchFamily="50" charset="-128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en-US" altLang="ja-JP" sz="2400" dirty="0">
              <a:solidFill>
                <a:srgbClr val="000000"/>
              </a:solidFill>
              <a:latin typeface="+mn-ea"/>
              <a:cs typeface="ＭＳ Ｐゴシック" pitchFamily="50" charset="-128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rgbClr val="000000"/>
                </a:solidFill>
                <a:latin typeface="+mn-ea"/>
                <a:cs typeface="ＭＳ Ｐゴシック" pitchFamily="50" charset="-128"/>
              </a:rPr>
              <a:t>　　　　　　　</a:t>
            </a:r>
            <a:endParaRPr lang="en-US" altLang="ja-JP" sz="2400" dirty="0">
              <a:solidFill>
                <a:srgbClr val="000000"/>
              </a:solidFill>
              <a:latin typeface="+mn-ea"/>
              <a:cs typeface="ＭＳ Ｐゴシック" pitchFamily="50" charset="-128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ea typeface="HGP創英角ｺﾞｼｯｸUB" pitchFamily="50" charset="-128"/>
                <a:cs typeface="ＭＳ Ｐゴシック" pitchFamily="50" charset="-128"/>
              </a:rPr>
              <a:t>　　　　　　　</a:t>
            </a:r>
            <a:endParaRPr kumimoji="1" lang="ja-JP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ｺﾞｼｯｸUB" pitchFamily="50" charset="-128"/>
              <a:ea typeface="HGP創英角ｺﾞｼｯｸUB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　　　　　　　　　　　　　　</a:t>
            </a:r>
            <a:endParaRPr kumimoji="1" lang="en-US" altLang="ja-JP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ＭＳ Ｐゴシック" pitchFamily="50" charset="-128"/>
              </a:rPr>
              <a:t>　　　　　　　　　　　　　　</a:t>
            </a:r>
            <a:endParaRPr kumimoji="1" lang="ja-JP" alt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+mn-ea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　　　　　　　　　　　　　　　　　　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HGP創英角ｺﾞｼｯｸUB" pitchFamily="50" charset="-128"/>
              <a:ea typeface="HGP創英角ｺﾞｼｯｸUB" pitchFamily="50" charset="-128"/>
              <a:cs typeface="ＭＳ Ｐゴシック" pitchFamily="50" charset="-128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　　　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ＭＳ 明朝" pitchFamily="17" charset="-128"/>
              <a:ea typeface="ＭＳ 明朝" pitchFamily="17" charset="-128"/>
              <a:cs typeface="ＭＳ Ｐゴシック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-24063" y="0"/>
            <a:ext cx="6858000" cy="1403648"/>
          </a:xfrm>
          <a:prstGeom prst="rect">
            <a:avLst/>
          </a:prstGeom>
          <a:solidFill>
            <a:srgbClr val="67FA1E"/>
          </a:solidFill>
          <a:ln w="9525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●</a:t>
            </a:r>
            <a:r>
              <a:rPr kumimoji="1" lang="ja-JP" altLang="en-US" sz="2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南区地域子育て支援ステーション事業●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4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HGS創英角ﾎﾟｯﾌﾟ体" pitchFamily="50" charset="-128"/>
                <a:ea typeface="HGS創英角ﾎﾟｯﾌﾟ体" pitchFamily="50" charset="-128"/>
                <a:cs typeface="ＭＳ Ｐゴシック" pitchFamily="50" charset="-128"/>
              </a:rPr>
              <a:t>公園であそび隊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7" name="図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847" y="1403648"/>
            <a:ext cx="5994489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48681" y="4716016"/>
            <a:ext cx="1080119" cy="576064"/>
          </a:xfrm>
          <a:prstGeom prst="rect">
            <a:avLst/>
          </a:prstGeom>
          <a:solidFill>
            <a:srgbClr val="67FA1E"/>
          </a:solidFill>
          <a:ln w="9525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6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日　時</a:t>
            </a:r>
            <a:endParaRPr kumimoji="1" 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509613" y="5508104"/>
            <a:ext cx="1119187" cy="571500"/>
          </a:xfrm>
          <a:prstGeom prst="rect">
            <a:avLst/>
          </a:prstGeom>
          <a:solidFill>
            <a:srgbClr val="67FA1E"/>
          </a:solidFill>
          <a:ln w="9525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6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ＭＳ Ｐゴシック" pitchFamily="50" charset="-128"/>
              </a:rPr>
              <a:t>場　所</a:t>
            </a: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31" name="Picture 7" descr="illust327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2656" y="6300192"/>
            <a:ext cx="1296987" cy="1027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illust32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61248" y="4594616"/>
            <a:ext cx="821410" cy="63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0" y="8388424"/>
            <a:ext cx="6858000" cy="523600"/>
          </a:xfrm>
          <a:prstGeom prst="rect">
            <a:avLst/>
          </a:prstGeom>
          <a:solidFill>
            <a:srgbClr val="67FA1E"/>
          </a:solidFill>
          <a:ln w="9525">
            <a:solidFill>
              <a:srgbClr val="67FA1E"/>
            </a:solidFill>
            <a:miter lim="800000"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454622" y="7837145"/>
            <a:ext cx="60486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HGPｺﾞｼｯｸE" pitchFamily="50" charset="-128"/>
                <a:ea typeface="HGPｺﾞｼｯｸE" pitchFamily="50" charset="-128"/>
              </a:rPr>
              <a:t>　　</a:t>
            </a:r>
            <a:r>
              <a:rPr lang="ja-JP" altLang="en-US" sz="1600" dirty="0">
                <a:latin typeface="HGPｺﾞｼｯｸE" pitchFamily="50" charset="-128"/>
                <a:ea typeface="HGPｺﾞｼｯｸE" pitchFamily="50" charset="-128"/>
              </a:rPr>
              <a:t>久世西児童館　</a:t>
            </a:r>
            <a:r>
              <a:rPr lang="ja-JP" altLang="en-US" sz="1400" dirty="0">
                <a:latin typeface="HGPｺﾞｼｯｸE" pitchFamily="50" charset="-128"/>
                <a:ea typeface="HGPｺﾞｼｯｸE" pitchFamily="50" charset="-128"/>
              </a:rPr>
              <a:t>（電話　９３５－３３５５）</a:t>
            </a:r>
            <a:endParaRPr lang="ja-JP" altLang="ja-JP" sz="1200" dirty="0">
              <a:latin typeface="HGPｺﾞｼｯｸE" pitchFamily="50" charset="-128"/>
              <a:ea typeface="HGPｺﾞｼｯｸE" pitchFamily="50" charset="-128"/>
            </a:endParaRPr>
          </a:p>
          <a:p>
            <a:r>
              <a:rPr kumimoji="1" lang="ja-JP" altLang="en-US" dirty="0"/>
              <a:t>　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F7E82C23-FD94-ABB5-F694-33B5D8757B58}"/>
              </a:ext>
            </a:extLst>
          </p:cNvPr>
          <p:cNvGrpSpPr/>
          <p:nvPr/>
        </p:nvGrpSpPr>
        <p:grpSpPr>
          <a:xfrm>
            <a:off x="4793775" y="6012053"/>
            <a:ext cx="1734945" cy="1761233"/>
            <a:chOff x="4787022" y="5948148"/>
            <a:chExt cx="1734945" cy="1761233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A010DA22-3239-4DAE-B55A-4A96611A4C6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7022" y="5948148"/>
              <a:ext cx="1734945" cy="1761233"/>
            </a:xfrm>
            <a:prstGeom prst="rect">
              <a:avLst/>
            </a:prstGeom>
          </p:spPr>
        </p:pic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2CA3A099-701B-02C2-91E3-9832C734EB65}"/>
                </a:ext>
              </a:extLst>
            </p:cNvPr>
            <p:cNvSpPr txBox="1"/>
            <p:nvPr/>
          </p:nvSpPr>
          <p:spPr>
            <a:xfrm>
              <a:off x="5517232" y="6084168"/>
              <a:ext cx="5760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700" dirty="0"/>
                <a:t> 南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</TotalTime>
  <Words>74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ＤＦ特太ゴシック体</vt:lpstr>
      <vt:lpstr>HGPｺﾞｼｯｸE</vt:lpstr>
      <vt:lpstr>HGP創英角ｺﾞｼｯｸUB</vt:lpstr>
      <vt:lpstr>HGS創英角ﾎﾟｯﾌﾟ体</vt:lpstr>
      <vt:lpstr>HG創英角ｺﾞｼｯｸUB</vt:lpstr>
      <vt:lpstr>ＭＳ 明朝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KyotoCity</dc:creator>
  <cp:lastModifiedBy>user</cp:lastModifiedBy>
  <cp:revision>78</cp:revision>
  <cp:lastPrinted>2026-02-21T10:00:18Z</cp:lastPrinted>
  <dcterms:created xsi:type="dcterms:W3CDTF">2015-05-15T04:49:16Z</dcterms:created>
  <dcterms:modified xsi:type="dcterms:W3CDTF">2026-02-21T10:00:32Z</dcterms:modified>
</cp:coreProperties>
</file>